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-114" y="-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06/09/2016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379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06/09/2016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154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06/09/2016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924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06/09/2016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2299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06/09/2016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721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06/09/2016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769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06/09/2016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966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06/09/2016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836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06/09/2016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5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06/09/2016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561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06/09/2016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194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06/09/2016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946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9768408" y="404664"/>
            <a:ext cx="676906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03512" y="260648"/>
            <a:ext cx="1163766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2999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503712" y="2564904"/>
            <a:ext cx="5400600" cy="3031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Derecho </a:t>
            </a:r>
          </a:p>
          <a:p>
            <a:pPr algn="ctr"/>
            <a:endParaRPr lang="es-MX" sz="2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Tema: </a:t>
            </a:r>
            <a:r>
              <a:rPr lang="es-ES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EFECTOS DE LOS CONTRATOS RESPECTO DE TERCEROS</a:t>
            </a:r>
            <a:endParaRPr lang="es-MX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Lic. Sonia Reynoso Trejo </a:t>
            </a: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JULIO –DICIEMBRE 2016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4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" y="121920"/>
            <a:ext cx="11856720" cy="6614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4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31</Words>
  <Application>Microsoft Office PowerPoint</Application>
  <PresentationFormat>Personalizado</PresentationFormat>
  <Paragraphs>9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2_Tema de Office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Docente</dc:creator>
  <cp:lastModifiedBy>AULA-MEGA</cp:lastModifiedBy>
  <cp:revision>3</cp:revision>
  <dcterms:created xsi:type="dcterms:W3CDTF">2016-02-12T19:48:23Z</dcterms:created>
  <dcterms:modified xsi:type="dcterms:W3CDTF">2016-09-06T16:52:13Z</dcterms:modified>
</cp:coreProperties>
</file>